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Default Extension="emf" ContentType="image/x-emf"/>
  <Default Extension="wmf" ContentType="image/x-wmf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2" r:id="rId1"/>
  </p:sldMasterIdLst>
  <p:notesMasterIdLst>
    <p:notesMasterId r:id="rId20"/>
  </p:notesMasterIdLst>
  <p:handoutMasterIdLst>
    <p:handoutMasterId r:id="rId21"/>
  </p:handoutMasterIdLst>
  <p:sldIdLst>
    <p:sldId id="256" r:id="rId2"/>
    <p:sldId id="311" r:id="rId3"/>
    <p:sldId id="295" r:id="rId4"/>
    <p:sldId id="296" r:id="rId5"/>
    <p:sldId id="297" r:id="rId6"/>
    <p:sldId id="299" r:id="rId7"/>
    <p:sldId id="298" r:id="rId8"/>
    <p:sldId id="300" r:id="rId9"/>
    <p:sldId id="301" r:id="rId10"/>
    <p:sldId id="302" r:id="rId11"/>
    <p:sldId id="303" r:id="rId12"/>
    <p:sldId id="309" r:id="rId13"/>
    <p:sldId id="304" r:id="rId14"/>
    <p:sldId id="305" r:id="rId15"/>
    <p:sldId id="306" r:id="rId16"/>
    <p:sldId id="307" r:id="rId17"/>
    <p:sldId id="308" r:id="rId18"/>
    <p:sldId id="310" r:id="rId1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00" i="1" kern="1200">
        <a:solidFill>
          <a:schemeClr val="tx1"/>
        </a:solidFill>
        <a:latin typeface="Arial Blac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900" i="1" kern="1200">
        <a:solidFill>
          <a:schemeClr val="tx1"/>
        </a:solidFill>
        <a:latin typeface="Arial Blac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900" i="1" kern="1200">
        <a:solidFill>
          <a:schemeClr val="tx1"/>
        </a:solidFill>
        <a:latin typeface="Arial Blac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900" i="1" kern="1200">
        <a:solidFill>
          <a:schemeClr val="tx1"/>
        </a:solidFill>
        <a:latin typeface="Arial Blac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900" i="1" kern="1200">
        <a:solidFill>
          <a:schemeClr val="tx1"/>
        </a:solidFill>
        <a:latin typeface="Arial Black" pitchFamily="34" charset="0"/>
        <a:ea typeface="+mn-ea"/>
        <a:cs typeface="Arial" charset="0"/>
      </a:defRPr>
    </a:lvl5pPr>
    <a:lvl6pPr marL="2286000" algn="l" defTabSz="914400" rtl="0" eaLnBrk="1" latinLnBrk="0" hangingPunct="1">
      <a:defRPr sz="900" i="1" kern="1200">
        <a:solidFill>
          <a:schemeClr val="tx1"/>
        </a:solidFill>
        <a:latin typeface="Arial Black" pitchFamily="34" charset="0"/>
        <a:ea typeface="+mn-ea"/>
        <a:cs typeface="Arial" charset="0"/>
      </a:defRPr>
    </a:lvl6pPr>
    <a:lvl7pPr marL="2743200" algn="l" defTabSz="914400" rtl="0" eaLnBrk="1" latinLnBrk="0" hangingPunct="1">
      <a:defRPr sz="900" i="1" kern="1200">
        <a:solidFill>
          <a:schemeClr val="tx1"/>
        </a:solidFill>
        <a:latin typeface="Arial Black" pitchFamily="34" charset="0"/>
        <a:ea typeface="+mn-ea"/>
        <a:cs typeface="Arial" charset="0"/>
      </a:defRPr>
    </a:lvl7pPr>
    <a:lvl8pPr marL="3200400" algn="l" defTabSz="914400" rtl="0" eaLnBrk="1" latinLnBrk="0" hangingPunct="1">
      <a:defRPr sz="900" i="1" kern="1200">
        <a:solidFill>
          <a:schemeClr val="tx1"/>
        </a:solidFill>
        <a:latin typeface="Arial Black" pitchFamily="34" charset="0"/>
        <a:ea typeface="+mn-ea"/>
        <a:cs typeface="Arial" charset="0"/>
      </a:defRPr>
    </a:lvl8pPr>
    <a:lvl9pPr marL="3657600" algn="l" defTabSz="914400" rtl="0" eaLnBrk="1" latinLnBrk="0" hangingPunct="1">
      <a:defRPr sz="900" i="1" kern="1200">
        <a:solidFill>
          <a:schemeClr val="tx1"/>
        </a:solidFill>
        <a:latin typeface="Arial Blac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99"/>
    <a:srgbClr val="006600"/>
    <a:srgbClr val="FF0000"/>
    <a:srgbClr val="DDDDDD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8" autoAdjust="0"/>
    <p:restoredTop sz="74944" autoAdjust="0"/>
  </p:normalViewPr>
  <p:slideViewPr>
    <p:cSldViewPr>
      <p:cViewPr varScale="1">
        <p:scale>
          <a:sx n="31" d="100"/>
          <a:sy n="31" d="100"/>
        </p:scale>
        <p:origin x="-989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908" y="-7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>
            <a:lvl1pPr defTabSz="965200">
              <a:defRPr sz="13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4" tIns="48322" rIns="96644" bIns="48322" numCol="1" anchor="b" anchorCtr="0" compatLnSpc="1">
            <a:prstTxWarp prst="textNoShape">
              <a:avLst/>
            </a:prstTxWarp>
          </a:bodyPr>
          <a:lstStyle>
            <a:lvl1pPr defTabSz="965200">
              <a:defRPr sz="13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4" tIns="48322" rIns="96644" bIns="48322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 i="0">
                <a:latin typeface="Times New Roman" pitchFamily="18" charset="0"/>
              </a:defRPr>
            </a:lvl1pPr>
          </a:lstStyle>
          <a:p>
            <a:pPr>
              <a:defRPr/>
            </a:pPr>
            <a:fld id="{6A146AD9-D666-42BC-B85D-847C963B2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>
            <a:lvl1pPr defTabSz="965200">
              <a:defRPr sz="13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4" tIns="48322" rIns="96644" bIns="48322" numCol="1" anchor="b" anchorCtr="0" compatLnSpc="1">
            <a:prstTxWarp prst="textNoShape">
              <a:avLst/>
            </a:prstTxWarp>
          </a:bodyPr>
          <a:lstStyle>
            <a:lvl1pPr defTabSz="965200">
              <a:defRPr sz="13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4" tIns="48322" rIns="96644" bIns="48322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 i="0">
                <a:latin typeface="Times New Roman" pitchFamily="18" charset="0"/>
              </a:defRPr>
            </a:lvl1pPr>
          </a:lstStyle>
          <a:p>
            <a:pPr>
              <a:defRPr/>
            </a:pPr>
            <a:fld id="{F2DBA404-A14D-4FC7-B6FB-3487A699A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36418E-C454-4755-A61A-27805E7A51D4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372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7219" name="Slide Number Placeholder 3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4" tIns="48322" rIns="96644" bIns="48322" anchor="b"/>
          <a:lstStyle/>
          <a:p>
            <a:pPr algn="r" defTabSz="965200"/>
            <a:fld id="{BD6C7E9A-4EAC-4C92-9491-E4718244894A}" type="slidenum">
              <a:rPr lang="en-US" sz="1300" i="0">
                <a:latin typeface="Times New Roman" pitchFamily="18" charset="0"/>
              </a:rPr>
              <a:pPr algn="r" defTabSz="965200"/>
              <a:t>10</a:t>
            </a:fld>
            <a:endParaRPr lang="en-US" sz="1300" i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392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9267" name="Slide Number Placeholder 3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4" tIns="48322" rIns="96644" bIns="48322" anchor="b"/>
          <a:lstStyle/>
          <a:p>
            <a:pPr algn="r" defTabSz="965200"/>
            <a:fld id="{46826501-C260-4C2A-A7B5-BE756A4681CE}" type="slidenum">
              <a:rPr lang="en-US" sz="1300" i="0">
                <a:latin typeface="Times New Roman" pitchFamily="18" charset="0"/>
              </a:rPr>
              <a:pPr algn="r" defTabSz="965200"/>
              <a:t>11</a:t>
            </a:fld>
            <a:endParaRPr lang="en-US" sz="1300" i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433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3363" name="Slide Number Placeholder 3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4" tIns="48322" rIns="96644" bIns="48322" anchor="b"/>
          <a:lstStyle/>
          <a:p>
            <a:pPr algn="r" defTabSz="965200"/>
            <a:fld id="{62A82929-7CD0-4046-A7B2-3310D4DDDE68}" type="slidenum">
              <a:rPr lang="en-US" sz="1300" i="0">
                <a:latin typeface="Times New Roman" pitchFamily="18" charset="0"/>
              </a:rPr>
              <a:pPr algn="r" defTabSz="965200"/>
              <a:t>13</a:t>
            </a:fld>
            <a:endParaRPr lang="en-US" sz="1300" i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5411" name="Slide Number Placeholder 3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4" tIns="48322" rIns="96644" bIns="48322" anchor="b"/>
          <a:lstStyle/>
          <a:p>
            <a:pPr algn="r" defTabSz="965200"/>
            <a:fld id="{71FA1279-8FFD-48CC-B46C-E6B57C81E20A}" type="slidenum">
              <a:rPr lang="en-US" sz="1300" i="0">
                <a:latin typeface="Times New Roman" pitchFamily="18" charset="0"/>
              </a:rPr>
              <a:pPr algn="r" defTabSz="965200"/>
              <a:t>14</a:t>
            </a:fld>
            <a:endParaRPr lang="en-US" sz="1300" i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47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7459" name="Slide Number Placeholder 3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4" tIns="48322" rIns="96644" bIns="48322" anchor="b"/>
          <a:lstStyle/>
          <a:p>
            <a:pPr algn="r" defTabSz="965200"/>
            <a:fld id="{205FA403-9820-45FD-96FB-CEFCE6665779}" type="slidenum">
              <a:rPr lang="en-US" sz="1300" i="0">
                <a:latin typeface="Times New Roman" pitchFamily="18" charset="0"/>
              </a:rPr>
              <a:pPr algn="r" defTabSz="965200"/>
              <a:t>15</a:t>
            </a:fld>
            <a:endParaRPr lang="en-US" sz="1300" i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49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9507" name="Slide Number Placeholder 3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4" tIns="48322" rIns="96644" bIns="48322" anchor="b"/>
          <a:lstStyle/>
          <a:p>
            <a:pPr algn="r" defTabSz="965200"/>
            <a:fld id="{519683F0-CCF9-43C2-BF6A-99FCCF2F064C}" type="slidenum">
              <a:rPr lang="en-US" sz="1300" i="0">
                <a:latin typeface="Times New Roman" pitchFamily="18" charset="0"/>
              </a:rPr>
              <a:pPr algn="r" defTabSz="965200"/>
              <a:t>16</a:t>
            </a:fld>
            <a:endParaRPr lang="en-US" sz="1300" i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51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1555" name="Slide Number Placeholder 3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4" tIns="48322" rIns="96644" bIns="48322" anchor="b"/>
          <a:lstStyle/>
          <a:p>
            <a:pPr algn="r" defTabSz="965200"/>
            <a:fld id="{5830551A-AF4D-423C-BA9D-1AC4A3D53A99}" type="slidenum">
              <a:rPr lang="en-US" sz="1300" i="0">
                <a:latin typeface="Times New Roman" pitchFamily="18" charset="0"/>
              </a:rPr>
              <a:pPr algn="r" defTabSz="965200"/>
              <a:t>17</a:t>
            </a:fld>
            <a:endParaRPr lang="en-US" sz="1300" i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53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3603" name="Slide Number Placeholder 3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4" tIns="48322" rIns="96644" bIns="48322" anchor="b"/>
          <a:lstStyle/>
          <a:p>
            <a:pPr algn="r" defTabSz="965200"/>
            <a:fld id="{091580FC-2E62-4703-85E3-297605297A04}" type="slidenum">
              <a:rPr lang="en-US" sz="1300" i="0">
                <a:latin typeface="Times New Roman" pitchFamily="18" charset="0"/>
              </a:rPr>
              <a:pPr algn="r" defTabSz="965200"/>
              <a:t>18</a:t>
            </a:fld>
            <a:endParaRPr lang="en-US" sz="1300" i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What are you here today at this meeting?</a:t>
            </a:r>
          </a:p>
          <a:p>
            <a:endParaRPr lang="en-US" smtClean="0"/>
          </a:p>
          <a:p>
            <a:r>
              <a:rPr lang="en-US" smtClean="0"/>
              <a:t>There are probably a lot of differing reasons, but most it really boils down that</a:t>
            </a:r>
            <a:r>
              <a:rPr lang="en-US" b="1" smtClean="0"/>
              <a:t> you support Scouting</a:t>
            </a:r>
          </a:p>
          <a:p>
            <a:endParaRPr lang="en-US" b="1" smtClean="0"/>
          </a:p>
          <a:p>
            <a:r>
              <a:rPr lang="en-US" smtClean="0"/>
              <a:t>Why do you support Scouting?</a:t>
            </a:r>
          </a:p>
          <a:p>
            <a:r>
              <a:rPr lang="en-US" smtClean="0"/>
              <a:t>	</a:t>
            </a:r>
          </a:p>
          <a:p>
            <a:r>
              <a:rPr lang="en-US" smtClean="0"/>
              <a:t>There are probably a lot of answer to that too. You might think that Scouting is:</a:t>
            </a:r>
          </a:p>
          <a:p>
            <a:pPr>
              <a:buFontTx/>
              <a:buChar char="•"/>
            </a:pPr>
            <a:r>
              <a:rPr lang="en-US" altLang="ko-KR" smtClean="0">
                <a:ea typeface="굴림" pitchFamily="34" charset="-127"/>
              </a:rPr>
              <a:t>Opportunity to try new things</a:t>
            </a:r>
          </a:p>
          <a:p>
            <a:pPr>
              <a:buFontTx/>
              <a:buChar char="•"/>
            </a:pPr>
            <a:r>
              <a:rPr lang="en-US" altLang="ko-KR" smtClean="0">
                <a:ea typeface="굴림" pitchFamily="34" charset="-127"/>
              </a:rPr>
              <a:t>Service to Others</a:t>
            </a:r>
          </a:p>
          <a:p>
            <a:pPr>
              <a:buFontTx/>
              <a:buChar char="•"/>
            </a:pPr>
            <a:r>
              <a:rPr lang="en-US" altLang="ko-KR" smtClean="0">
                <a:ea typeface="굴림" pitchFamily="34" charset="-127"/>
              </a:rPr>
              <a:t>Leadership Development</a:t>
            </a:r>
          </a:p>
          <a:p>
            <a:pPr>
              <a:buFontTx/>
              <a:buChar char="•"/>
            </a:pPr>
            <a:r>
              <a:rPr lang="en-US" altLang="ko-KR" smtClean="0">
                <a:ea typeface="굴림" pitchFamily="34" charset="-127"/>
              </a:rPr>
              <a:t>Reinforces Family Ethical standards</a:t>
            </a:r>
          </a:p>
          <a:p>
            <a:pPr>
              <a:buFontTx/>
              <a:buChar char="•"/>
            </a:pPr>
            <a:r>
              <a:rPr lang="en-US" altLang="ko-KR" smtClean="0">
                <a:ea typeface="굴림" pitchFamily="34" charset="-127"/>
              </a:rPr>
              <a:t>It’s FUN!</a:t>
            </a:r>
          </a:p>
          <a:p>
            <a:pPr>
              <a:buFontTx/>
              <a:buChar char="•"/>
            </a:pPr>
            <a:endParaRPr lang="en-US" altLang="ko-KR" smtClean="0">
              <a:ea typeface="굴림" pitchFamily="34" charset="-127"/>
            </a:endParaRPr>
          </a:p>
          <a:p>
            <a:r>
              <a:rPr lang="en-US" smtClean="0"/>
              <a:t>What ever the reason, you DO support Scouting. </a:t>
            </a:r>
          </a:p>
          <a:p>
            <a:endParaRPr lang="en-US" smtClean="0"/>
          </a:p>
          <a:p>
            <a:r>
              <a:rPr lang="en-US" smtClean="0"/>
              <a:t>We are asking you to support Scouting Financially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267" name="Slide Number Placeholder 3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4" tIns="48322" rIns="96644" bIns="48322" anchor="b"/>
          <a:lstStyle/>
          <a:p>
            <a:pPr algn="r" defTabSz="965200"/>
            <a:fld id="{8494F666-B9C6-4824-99B1-7727164EE19F}" type="slidenum">
              <a:rPr lang="en-US" sz="1300" i="0">
                <a:latin typeface="Times New Roman" pitchFamily="18" charset="0"/>
              </a:rPr>
              <a:pPr algn="r" defTabSz="965200"/>
              <a:t>3</a:t>
            </a:fld>
            <a:endParaRPr lang="en-US" sz="1300" i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315" name="Slide Number Placeholder 3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4" tIns="48322" rIns="96644" bIns="48322" anchor="b"/>
          <a:lstStyle/>
          <a:p>
            <a:pPr algn="r" defTabSz="965200"/>
            <a:fld id="{E358926E-2CE4-4A2B-9B36-E5D8793368FE}" type="slidenum">
              <a:rPr lang="en-US" sz="1300" i="0">
                <a:latin typeface="Times New Roman" pitchFamily="18" charset="0"/>
              </a:rPr>
              <a:pPr algn="r" defTabSz="965200"/>
              <a:t>4</a:t>
            </a:fld>
            <a:endParaRPr lang="en-US" sz="1300" i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4" tIns="48322" rIns="96644" bIns="48322" anchor="b"/>
          <a:lstStyle/>
          <a:p>
            <a:pPr algn="r" defTabSz="965200"/>
            <a:fld id="{79A5BB50-4A3D-439A-A249-7E11EE3B027C}" type="slidenum">
              <a:rPr lang="en-US" sz="1300" i="0">
                <a:latin typeface="Times New Roman" pitchFamily="18" charset="0"/>
              </a:rPr>
              <a:pPr algn="r" defTabSz="965200"/>
              <a:t>5</a:t>
            </a:fld>
            <a:endParaRPr lang="en-US" sz="1300" i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4" tIns="48322" rIns="96644" bIns="48322" anchor="b"/>
          <a:lstStyle/>
          <a:p>
            <a:pPr algn="r" defTabSz="965200"/>
            <a:fld id="{BE0A7058-42D3-42E8-A00B-E217D5FBA4EB}" type="slidenum">
              <a:rPr lang="en-US" sz="1300" i="0">
                <a:latin typeface="Times New Roman" pitchFamily="18" charset="0"/>
              </a:rPr>
              <a:pPr algn="r" defTabSz="965200"/>
              <a:t>6</a:t>
            </a:fld>
            <a:endParaRPr lang="en-US" sz="1300" i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smtClean="0">
                <a:ea typeface="굴림" pitchFamily="34" charset="-127"/>
              </a:rPr>
              <a:t>Local Council does not get any money from dues</a:t>
            </a:r>
            <a:endParaRPr lang="en-US" altLang="ko-KR" b="1" smtClean="0">
              <a:ea typeface="굴림" pitchFamily="34" charset="-127"/>
            </a:endParaRPr>
          </a:p>
          <a:p>
            <a:r>
              <a:rPr lang="en-US" altLang="ko-KR" b="1" smtClean="0">
                <a:ea typeface="굴림" pitchFamily="34" charset="-127"/>
              </a:rPr>
              <a:t>26% from FOS</a:t>
            </a:r>
            <a:endParaRPr lang="en-US" altLang="ko-KR" smtClean="0">
              <a:ea typeface="굴림" pitchFamily="34" charset="-127"/>
            </a:endParaRPr>
          </a:p>
          <a:p>
            <a:r>
              <a:rPr lang="en-US" altLang="ko-KR" smtClean="0">
                <a:ea typeface="굴림" pitchFamily="34" charset="-127"/>
              </a:rPr>
              <a:t>13% Camping revenue</a:t>
            </a:r>
          </a:p>
          <a:p>
            <a:r>
              <a:rPr lang="en-US" altLang="ko-KR" smtClean="0">
                <a:ea typeface="굴림" pitchFamily="34" charset="-127"/>
              </a:rPr>
              <a:t>14% Activity revenue</a:t>
            </a:r>
          </a:p>
          <a:p>
            <a:r>
              <a:rPr lang="en-US" altLang="ko-KR" smtClean="0">
                <a:ea typeface="굴림" pitchFamily="34" charset="-127"/>
              </a:rPr>
              <a:t>14% Popcorn</a:t>
            </a:r>
          </a:p>
          <a:p>
            <a:r>
              <a:rPr lang="en-US" altLang="ko-KR" smtClean="0">
                <a:ea typeface="굴림" pitchFamily="34" charset="-127"/>
              </a:rPr>
              <a:t>Rest from Trust, Investment, Scout Shop, Special events</a:t>
            </a:r>
            <a:endParaRPr lang="en-US" smtClean="0"/>
          </a:p>
        </p:txBody>
      </p:sp>
      <p:sp>
        <p:nvSpPr>
          <p:cNvPr id="131075" name="Slide Number Placeholder 3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4" tIns="48322" rIns="96644" bIns="48322" anchor="b"/>
          <a:lstStyle/>
          <a:p>
            <a:pPr algn="r" defTabSz="965200"/>
            <a:fld id="{6601A30B-D488-4752-8AA6-0EFFC19C3603}" type="slidenum">
              <a:rPr lang="en-US" sz="1300" i="0">
                <a:latin typeface="Times New Roman" pitchFamily="18" charset="0"/>
              </a:rPr>
              <a:pPr algn="r" defTabSz="965200"/>
              <a:t>7</a:t>
            </a:fld>
            <a:endParaRPr lang="en-US" sz="1300" i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3123" name="Slide Number Placeholder 3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4" tIns="48322" rIns="96644" bIns="48322" anchor="b"/>
          <a:lstStyle/>
          <a:p>
            <a:pPr algn="r" defTabSz="965200"/>
            <a:fld id="{BBF15CF3-4756-432C-8E2C-6E973AA5F6E8}" type="slidenum">
              <a:rPr lang="en-US" sz="1300" i="0">
                <a:latin typeface="Times New Roman" pitchFamily="18" charset="0"/>
              </a:rPr>
              <a:pPr algn="r" defTabSz="965200"/>
              <a:t>8</a:t>
            </a:fld>
            <a:endParaRPr lang="en-US" sz="1300" i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5171" name="Slide Number Placeholder 3"/>
          <p:cNvSpPr txBox="1">
            <a:spLocks noGrp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4" tIns="48322" rIns="96644" bIns="48322" anchor="b"/>
          <a:lstStyle/>
          <a:p>
            <a:pPr algn="r" defTabSz="965200"/>
            <a:fld id="{9C043D6C-602A-46F1-B510-EC7974534814}" type="slidenum">
              <a:rPr lang="en-US" sz="1300" i="0">
                <a:latin typeface="Times New Roman" pitchFamily="18" charset="0"/>
              </a:rPr>
              <a:pPr algn="r" defTabSz="965200"/>
              <a:t>9</a:t>
            </a:fld>
            <a:endParaRPr lang="en-US" sz="1300" i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Big_Eyed_Cub_scou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89713" y="1905000"/>
            <a:ext cx="2554287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2400" i="0" dirty="0"/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sz="2400" i="0" dirty="0"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sz="2400" i="0" dirty="0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10" name="Freeform 7"/>
            <p:cNvGrpSpPr>
              <a:grpSpLocks/>
            </p:cNvGrpSpPr>
            <p:nvPr/>
          </p:nvGrpSpPr>
          <p:grpSpPr bwMode="auto">
            <a:xfrm>
              <a:off x="-6686" y="4875025"/>
              <a:ext cx="9156783" cy="1996274"/>
              <a:chOff x="-6096" y="4992624"/>
              <a:chExt cx="9156192" cy="1877568"/>
            </a:xfrm>
          </p:grpSpPr>
          <p:pic>
            <p:nvPicPr>
              <p:cNvPr id="12" name="Freeform 7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6096" y="4992624"/>
                <a:ext cx="9156192" cy="1877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Text Box 13"/>
              <p:cNvSpPr txBox="1">
                <a:spLocks noChangeArrowheads="1"/>
              </p:cNvSpPr>
              <p:nvPr/>
            </p:nvSpPr>
            <p:spPr bwMode="auto">
              <a:xfrm>
                <a:off x="0" y="5000625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en-US" sz="2400" i="0">
                  <a:solidFill>
                    <a:srgbClr val="FFFFFF"/>
                  </a:solidFill>
                  <a:latin typeface="Lucida Sans Unicode" pitchFamily="34" charset="0"/>
                </a:endParaRPr>
              </a:p>
            </p:txBody>
          </p:sp>
        </p:grpSp>
        <p:cxnSp>
          <p:nvCxnSpPr>
            <p:cNvPr id="11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2" descr="C:\Users\Carole\Desktop\100thanniversarylogo2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0"/>
            <a:ext cx="34194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7" descr="armadillologo_75percent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6200" y="39688"/>
            <a:ext cx="1752600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698A33F-25BB-4F13-81ED-CF0CE88ABE1D}" type="datetime1">
              <a:rPr lang="en-US"/>
              <a:pPr>
                <a:defRPr/>
              </a:pPr>
              <a:t>2/26/2011</a:t>
            </a:fld>
            <a:endParaRPr lang="en-US"/>
          </a:p>
        </p:txBody>
      </p:sp>
      <p:sp>
        <p:nvSpPr>
          <p:cNvPr id="18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267200" y="6408738"/>
            <a:ext cx="2463800" cy="365125"/>
          </a:xfrm>
        </p:spPr>
        <p:txBody>
          <a:bodyPr/>
          <a:lstStyle>
            <a:lvl1pPr algn="r">
              <a:defRPr>
                <a:solidFill>
                  <a:srgbClr val="E8F0F4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   Capitol Area Council</a:t>
            </a:r>
          </a:p>
        </p:txBody>
      </p:sp>
      <p:sp>
        <p:nvSpPr>
          <p:cNvPr id="19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4D2B537-E326-451E-A1F6-619E88E691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2400" i="0" dirty="0">
              <a:latin typeface="Times New Roman" pitchFamily="18" charset="0"/>
              <a:cs typeface="+mn-cs"/>
            </a:endParaRPr>
          </a:p>
        </p:txBody>
      </p:sp>
      <p:sp>
        <p:nvSpPr>
          <p:cNvPr id="5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sz="2400" i="0" dirty="0">
              <a:latin typeface="Times New Roman" pitchFamily="18" charset="0"/>
              <a:cs typeface="+mn-cs"/>
            </a:endParaRPr>
          </a:p>
        </p:txBody>
      </p:sp>
      <p:grpSp>
        <p:nvGrpSpPr>
          <p:cNvPr id="6" name="Right Triangle 13"/>
          <p:cNvGrpSpPr>
            <a:grpSpLocks/>
          </p:cNvGrpSpPr>
          <p:nvPr/>
        </p:nvGrpSpPr>
        <p:grpSpPr bwMode="auto">
          <a:xfrm>
            <a:off x="-12700" y="5784850"/>
            <a:ext cx="3414713" cy="1092200"/>
            <a:chOff x="-8" y="3644"/>
            <a:chExt cx="2151" cy="688"/>
          </a:xfrm>
        </p:grpSpPr>
        <p:pic>
          <p:nvPicPr>
            <p:cNvPr id="8" name="Right Triangle 1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8" y="3644"/>
              <a:ext cx="2151" cy="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71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2400" i="0">
                <a:solidFill>
                  <a:srgbClr val="FFFFFF"/>
                </a:solidFill>
                <a:latin typeface="Lucida Sans Unicode" pitchFamily="34" charset="0"/>
              </a:endParaRPr>
            </a:p>
          </p:txBody>
        </p:sp>
      </p:grpSp>
      <p:pic>
        <p:nvPicPr>
          <p:cNvPr id="10" name="Straight Connector 14"/>
          <p:cNvPicPr>
            <a:picLocks noChangeArrowheads="1"/>
          </p:cNvPicPr>
          <p:nvPr/>
        </p:nvPicPr>
        <p:blipFill>
          <a:blip r:embed="rId3">
            <a:lum bright="68000"/>
          </a:blip>
          <a:srcRect/>
          <a:stretch>
            <a:fillRect/>
          </a:stretch>
        </p:blipFill>
        <p:spPr bwMode="auto">
          <a:xfrm>
            <a:off x="-19050" y="5772150"/>
            <a:ext cx="3421063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Carole\Desktop\100thanniversarylogo2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57150"/>
            <a:ext cx="12192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BSA_Armadillo_Brand_Logo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6200" y="6172200"/>
            <a:ext cx="14478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5"/>
          <p:cNvSpPr txBox="1">
            <a:spLocks noChangeArrowheads="1"/>
          </p:cNvSpPr>
          <p:nvPr userDrawn="1"/>
        </p:nvSpPr>
        <p:spPr bwMode="auto">
          <a:xfrm>
            <a:off x="60325" y="6516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2400" i="0">
              <a:latin typeface="Times New Roman" pitchFamily="18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228600" y="6629400"/>
            <a:ext cx="1282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/>
              <a:t>Armadillo District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9E352-A4CD-4F7C-BD48-4DB81B5317AF}" type="datetime1">
              <a:rPr lang="en-US"/>
              <a:pPr>
                <a:defRPr/>
              </a:pPr>
              <a:t>2/26/2011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Boy </a:t>
            </a:r>
            <a:r>
              <a:rPr lang="en-US" sz="900"/>
              <a:t>Scouts</a:t>
            </a:r>
            <a:r>
              <a:rPr lang="en-US"/>
              <a:t> of America      Capitol Area Council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2A27AA-4185-4F4F-A642-C8846FEAE0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i="0">
                <a:latin typeface="Times New Roman" pitchFamily="18" charset="0"/>
              </a:defRPr>
            </a:lvl1pPr>
          </a:lstStyle>
          <a:p>
            <a:pPr>
              <a:defRPr/>
            </a:pPr>
            <a:fld id="{F6A71ECA-6693-42B3-9836-315654BAAC6E}" type="datetime1">
              <a:rPr lang="en-US"/>
              <a:pPr>
                <a:defRPr/>
              </a:pPr>
              <a:t>2/26/2011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6600" y="6400800"/>
            <a:ext cx="3683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i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Boy Scouts of America      Capitol Area Council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 i="0">
                <a:latin typeface="Times New Roman" pitchFamily="18" charset="0"/>
                <a:cs typeface="+mn-cs"/>
              </a:defRPr>
            </a:lvl1pPr>
            <a:extLst/>
          </a:lstStyle>
          <a:p>
            <a:pPr>
              <a:defRPr/>
            </a:pPr>
            <a:fld id="{278E661F-4737-461C-BB88-0E71B92F9D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4"/>
          <p:cNvSpPr txBox="1">
            <a:spLocks noChangeArrowheads="1"/>
          </p:cNvSpPr>
          <p:nvPr/>
        </p:nvSpPr>
        <p:spPr bwMode="auto">
          <a:xfrm>
            <a:off x="381000" y="2209800"/>
            <a:ext cx="5745163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i="0">
                <a:latin typeface="Arial" charset="0"/>
              </a:rPr>
              <a:t>Capitol Area Council</a:t>
            </a:r>
          </a:p>
          <a:p>
            <a:r>
              <a:rPr lang="en-US" sz="4800" i="0">
                <a:latin typeface="Arial" charset="0"/>
              </a:rPr>
              <a:t>Armadillo District </a:t>
            </a:r>
          </a:p>
          <a:p>
            <a:r>
              <a:rPr lang="en-US" sz="4800" i="0">
                <a:latin typeface="Arial" charset="0"/>
              </a:rPr>
              <a:t>Friends of Scouting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Boy </a:t>
            </a:r>
            <a:r>
              <a:rPr lang="en-US" sz="900" smtClean="0"/>
              <a:t>Scouts</a:t>
            </a:r>
            <a:r>
              <a:rPr lang="en-US" smtClean="0"/>
              <a:t> of America      Capitol Area Council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54B41-6FD0-4FC6-8B72-4E92DE73FAA6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36195" name="Slide Number Placeholder 4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65E5FE6-14C0-44C0-92B8-F35B4287F696}" type="slidenum">
              <a:rPr lang="en-US" sz="1000" i="0">
                <a:latin typeface="Times New Roman" pitchFamily="18" charset="0"/>
              </a:rPr>
              <a:pPr algn="r"/>
              <a:t>10</a:t>
            </a:fld>
            <a:endParaRPr lang="en-US" sz="1000" i="0">
              <a:latin typeface="Times New Roman" pitchFamily="18" charset="0"/>
            </a:endParaRPr>
          </a:p>
        </p:txBody>
      </p:sp>
      <p:pic>
        <p:nvPicPr>
          <p:cNvPr id="13619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209800"/>
            <a:ext cx="8229600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8" name="Rectangle 8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>
                <a:effectLst/>
                <a:latin typeface="Lucida Sans Unicode" pitchFamily="34" charset="0"/>
              </a:rPr>
              <a:t>Donation 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Boy </a:t>
            </a:r>
            <a:r>
              <a:rPr lang="en-US" sz="900" smtClean="0"/>
              <a:t>Scouts</a:t>
            </a:r>
            <a:r>
              <a:rPr lang="en-US" smtClean="0"/>
              <a:t> of America      Capitol Area Council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12BA2-3ACE-4E68-86C2-52DC480E9BFD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38243" name="Content Placeholder 1"/>
          <p:cNvSpPr>
            <a:spLocks noGrp="1"/>
          </p:cNvSpPr>
          <p:nvPr>
            <p:ph type="body" idx="4294967295"/>
          </p:nvPr>
        </p:nvSpPr>
        <p:spPr>
          <a:xfrm>
            <a:off x="152400" y="1447800"/>
            <a:ext cx="8991600" cy="4525963"/>
          </a:xfrm>
        </p:spPr>
        <p:txBody>
          <a:bodyPr/>
          <a:lstStyle/>
          <a:p>
            <a:pPr eaLnBrk="1" hangingPunct="1"/>
            <a:r>
              <a:rPr lang="en-US" smtClean="0">
                <a:latin typeface="Lucida Sans Unicode" pitchFamily="34" charset="0"/>
              </a:rPr>
              <a:t>Just a way to say </a:t>
            </a:r>
            <a:r>
              <a:rPr lang="en-US" b="1" smtClean="0">
                <a:latin typeface="Lucida Sans Unicode" pitchFamily="34" charset="0"/>
              </a:rPr>
              <a:t>Thank you</a:t>
            </a:r>
            <a:r>
              <a:rPr lang="en-US" smtClean="0">
                <a:latin typeface="Lucida Sans Unicode" pitchFamily="34" charset="0"/>
              </a:rPr>
              <a:t>!</a:t>
            </a:r>
          </a:p>
          <a:p>
            <a:pPr eaLnBrk="1" hangingPunct="1"/>
            <a:endParaRPr lang="en-US" smtClean="0">
              <a:latin typeface="Lucida Sans Unicode" pitchFamily="34" charset="0"/>
            </a:endParaRPr>
          </a:p>
          <a:p>
            <a:pPr eaLnBrk="1" hangingPunct="1"/>
            <a:r>
              <a:rPr lang="en-US" smtClean="0">
                <a:latin typeface="Lucida Sans Unicode" pitchFamily="34" charset="0"/>
              </a:rPr>
              <a:t>A reminder to others of your Support for Scouting</a:t>
            </a:r>
          </a:p>
          <a:p>
            <a:pPr eaLnBrk="1" hangingPunct="1"/>
            <a:endParaRPr lang="en-US" smtClean="0">
              <a:latin typeface="Lucida Sans Unicode" pitchFamily="34" charset="0"/>
            </a:endParaRPr>
          </a:p>
        </p:txBody>
      </p:sp>
      <p:sp>
        <p:nvSpPr>
          <p:cNvPr id="138244" name="Slide Number Placeholder 4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80F23F-89F7-4BE1-BD19-42A5EE12F2E6}" type="slidenum">
              <a:rPr lang="en-US" sz="1000" i="0">
                <a:latin typeface="Times New Roman" pitchFamily="18" charset="0"/>
              </a:rPr>
              <a:pPr algn="r"/>
              <a:t>11</a:t>
            </a:fld>
            <a:endParaRPr lang="en-US" sz="1000" i="0">
              <a:latin typeface="Times New Roman" pitchFamily="18" charset="0"/>
            </a:endParaRPr>
          </a:p>
        </p:txBody>
      </p:sp>
      <p:sp>
        <p:nvSpPr>
          <p:cNvPr id="140294" name="Rectangle 6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>
                <a:effectLst/>
                <a:latin typeface="Lucida Sans Unicode" pitchFamily="34" charset="0"/>
              </a:rPr>
              <a:t>Participation Recognition</a:t>
            </a:r>
          </a:p>
        </p:txBody>
      </p:sp>
      <p:pic>
        <p:nvPicPr>
          <p:cNvPr id="138246" name="Picture 11" descr="clapping-hands-1"/>
          <p:cNvPicPr>
            <a:picLocks noChangeAspect="1" noChangeArrowheads="1"/>
          </p:cNvPicPr>
          <p:nvPr/>
        </p:nvPicPr>
        <p:blipFill>
          <a:blip r:embed="rId3"/>
          <a:srcRect b="16949"/>
          <a:stretch>
            <a:fillRect/>
          </a:stretch>
        </p:blipFill>
        <p:spPr bwMode="auto">
          <a:xfrm>
            <a:off x="2667000" y="2743200"/>
            <a:ext cx="40290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Boy </a:t>
            </a:r>
            <a:r>
              <a:rPr lang="en-US" sz="900" smtClean="0"/>
              <a:t>Scouts</a:t>
            </a:r>
            <a:r>
              <a:rPr lang="en-US" smtClean="0"/>
              <a:t> of America      Capitol Area Council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6B7C4A-C869-4AB9-A9E1-F55345E89AF2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40291" name="Rectangle 3"/>
          <p:cNvSpPr>
            <a:spLocks noGrp="1"/>
          </p:cNvSpPr>
          <p:nvPr>
            <p:ph type="body" idx="4294967295"/>
          </p:nvPr>
        </p:nvSpPr>
        <p:spPr>
          <a:xfrm>
            <a:off x="0" y="1295400"/>
            <a:ext cx="6324600" cy="4525963"/>
          </a:xfrm>
        </p:spPr>
        <p:txBody>
          <a:bodyPr/>
          <a:lstStyle/>
          <a:p>
            <a:r>
              <a:rPr lang="en-US" smtClean="0">
                <a:latin typeface="Lucida Sans Unicode" pitchFamily="34" charset="0"/>
              </a:rPr>
              <a:t>Every Participating unit will receive at least one ribbon</a:t>
            </a:r>
          </a:p>
          <a:p>
            <a:pPr lvl="1">
              <a:spcBef>
                <a:spcPct val="20000"/>
              </a:spcBef>
              <a:spcAft>
                <a:spcPct val="20000"/>
              </a:spcAft>
            </a:pPr>
            <a:endParaRPr lang="en-US" smtClean="0">
              <a:solidFill>
                <a:srgbClr val="006600"/>
              </a:solidFill>
              <a:latin typeface="Lucida Sans Unicode" pitchFamily="34" charset="0"/>
            </a:endParaRPr>
          </a:p>
          <a:p>
            <a:pPr lvl="1">
              <a:spcBef>
                <a:spcPct val="20000"/>
              </a:spcBef>
              <a:spcAft>
                <a:spcPct val="20000"/>
              </a:spcAft>
            </a:pPr>
            <a:r>
              <a:rPr lang="en-US" b="1" smtClean="0">
                <a:solidFill>
                  <a:srgbClr val="006600"/>
                </a:solidFill>
                <a:latin typeface="Lucida Sans Unicode" pitchFamily="34" charset="0"/>
              </a:rPr>
              <a:t>Green</a:t>
            </a:r>
            <a:r>
              <a:rPr lang="en-US" smtClean="0">
                <a:latin typeface="Lucida Sans Unicode" pitchFamily="34" charset="0"/>
              </a:rPr>
              <a:t>: Any donation on behalf of unit</a:t>
            </a:r>
          </a:p>
          <a:p>
            <a:pPr lvl="1">
              <a:spcBef>
                <a:spcPct val="20000"/>
              </a:spcBef>
              <a:spcAft>
                <a:spcPct val="20000"/>
              </a:spcAft>
            </a:pPr>
            <a:r>
              <a:rPr lang="en-US" b="1" smtClean="0">
                <a:solidFill>
                  <a:srgbClr val="000099"/>
                </a:solidFill>
                <a:latin typeface="Lucida Sans Unicode" pitchFamily="34" charset="0"/>
              </a:rPr>
              <a:t>Blue</a:t>
            </a:r>
            <a:r>
              <a:rPr lang="en-US" b="1" smtClean="0">
                <a:latin typeface="Lucida Sans Unicode" pitchFamily="34" charset="0"/>
              </a:rPr>
              <a:t>:</a:t>
            </a:r>
            <a:r>
              <a:rPr lang="en-US" smtClean="0">
                <a:latin typeface="Lucida Sans Unicode" pitchFamily="34" charset="0"/>
              </a:rPr>
              <a:t> Achieved Unit Goal</a:t>
            </a:r>
          </a:p>
          <a:p>
            <a:pPr lvl="1">
              <a:spcBef>
                <a:spcPct val="20000"/>
              </a:spcBef>
              <a:spcAft>
                <a:spcPct val="20000"/>
              </a:spcAft>
            </a:pPr>
            <a:r>
              <a:rPr lang="en-US" b="1" smtClean="0">
                <a:solidFill>
                  <a:srgbClr val="FF0000"/>
                </a:solidFill>
                <a:latin typeface="Lucida Sans Unicode" pitchFamily="34" charset="0"/>
              </a:rPr>
              <a:t>Red</a:t>
            </a:r>
            <a:r>
              <a:rPr lang="en-US" b="1" smtClean="0">
                <a:latin typeface="Lucida Sans Unicode" pitchFamily="34" charset="0"/>
              </a:rPr>
              <a:t>:</a:t>
            </a:r>
            <a:r>
              <a:rPr lang="en-US" smtClean="0">
                <a:latin typeface="Lucida Sans Unicode" pitchFamily="34" charset="0"/>
              </a:rPr>
              <a:t> Exceeded Unit Goal</a:t>
            </a:r>
          </a:p>
        </p:txBody>
      </p:sp>
      <p:pic>
        <p:nvPicPr>
          <p:cNvPr id="140292" name="Picture 6" descr="FOS_Three_Bann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9963" y="838200"/>
            <a:ext cx="309403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1" name="Rectangle 5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>
                <a:effectLst/>
                <a:latin typeface="Lucida Sans Unicode" pitchFamily="34" charset="0"/>
              </a:rPr>
              <a:t>UNIT Recognition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Boy </a:t>
            </a:r>
            <a:r>
              <a:rPr lang="en-US" sz="900" smtClean="0"/>
              <a:t>Scouts</a:t>
            </a:r>
            <a:r>
              <a:rPr lang="en-US" smtClean="0"/>
              <a:t> of America      Capitol Area Council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C1927-995D-4A6E-AD03-AD06F95100F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42339" name="Slide Number Placeholder 4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B5ED1B1-AFF1-4D07-A8E2-A11D776D39C5}" type="slidenum">
              <a:rPr lang="en-US" sz="1000" i="0">
                <a:latin typeface="Times New Roman" pitchFamily="18" charset="0"/>
              </a:rPr>
              <a:pPr algn="r"/>
              <a:t>13</a:t>
            </a:fld>
            <a:endParaRPr lang="en-US" sz="1000" i="0">
              <a:latin typeface="Times New Roman" pitchFamily="18" charset="0"/>
            </a:endParaRPr>
          </a:p>
        </p:txBody>
      </p:sp>
      <p:pic>
        <p:nvPicPr>
          <p:cNvPr id="14234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663700" y="2274888"/>
            <a:ext cx="6032500" cy="3592512"/>
          </a:xfrm>
        </p:spPr>
      </p:pic>
      <p:sp>
        <p:nvSpPr>
          <p:cNvPr id="142343" name="Rectangle 7"/>
          <p:cNvSpPr>
            <a:spLocks noGrp="1"/>
          </p:cNvSpPr>
          <p:nvPr>
            <p:ph type="title" idx="4294967295"/>
          </p:nvPr>
        </p:nvSpPr>
        <p:spPr bwMode="auto">
          <a:xfrm>
            <a:off x="152400" y="274638"/>
            <a:ext cx="8229600" cy="16303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700" smtClean="0">
                <a:effectLst/>
                <a:latin typeface="Lucida Sans Unicode" pitchFamily="34" charset="0"/>
              </a:rPr>
              <a:t>Individual Recognition</a:t>
            </a:r>
            <a:br>
              <a:rPr lang="en-US" sz="3700" smtClean="0">
                <a:effectLst/>
                <a:latin typeface="Lucida Sans Unicode" pitchFamily="34" charset="0"/>
              </a:rPr>
            </a:br>
            <a:r>
              <a:rPr lang="en-US" sz="3700" smtClean="0">
                <a:effectLst/>
                <a:latin typeface="Lucida Sans Unicode" pitchFamily="34" charset="0"/>
              </a:rPr>
              <a:t/>
            </a:r>
            <a:br>
              <a:rPr lang="en-US" sz="3700" smtClean="0">
                <a:effectLst/>
                <a:latin typeface="Lucida Sans Unicode" pitchFamily="34" charset="0"/>
              </a:rPr>
            </a:br>
            <a:r>
              <a:rPr lang="en-US" sz="3700" smtClean="0">
                <a:effectLst/>
                <a:latin typeface="Lucida Sans Unicode" pitchFamily="34" charset="0"/>
              </a:rPr>
              <a:t>Decal for all gifts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Boy </a:t>
            </a:r>
            <a:r>
              <a:rPr lang="en-US" sz="900" smtClean="0"/>
              <a:t>Scouts</a:t>
            </a:r>
            <a:r>
              <a:rPr lang="en-US" smtClean="0"/>
              <a:t> of America      Capitol Area Council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D386F-85A2-4E40-A988-30C3C898C0BC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44387" name="Slide Number Placeholder 4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72F230-0CA3-49D9-A7DB-6EE0041535E9}" type="slidenum">
              <a:rPr lang="en-US" sz="1000" i="0">
                <a:latin typeface="Times New Roman" pitchFamily="18" charset="0"/>
              </a:rPr>
              <a:pPr algn="r"/>
              <a:t>14</a:t>
            </a:fld>
            <a:endParaRPr lang="en-US" sz="1000" i="0">
              <a:latin typeface="Times New Roman" pitchFamily="18" charset="0"/>
            </a:endParaRPr>
          </a:p>
        </p:txBody>
      </p:sp>
      <p:pic>
        <p:nvPicPr>
          <p:cNvPr id="14438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2133600"/>
            <a:ext cx="7010400" cy="3055938"/>
          </a:xfrm>
        </p:spPr>
      </p:pic>
      <p:sp>
        <p:nvSpPr>
          <p:cNvPr id="144391" name="Rectangle 7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>
                <a:effectLst/>
                <a:latin typeface="Lucida Sans Unicode" pitchFamily="34" charset="0"/>
              </a:rPr>
              <a:t>$120 - Council Strip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Boy </a:t>
            </a:r>
            <a:r>
              <a:rPr lang="en-US" sz="900" smtClean="0"/>
              <a:t>Scouts</a:t>
            </a:r>
            <a:r>
              <a:rPr lang="en-US" smtClean="0"/>
              <a:t> of America      Capitol Area Council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CB108-1A85-4AFD-9A02-C7B1B16441F2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46435" name="Content Placeholder 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latin typeface="Lucida Sans Unicode" pitchFamily="34" charset="0"/>
            </a:endParaRPr>
          </a:p>
          <a:p>
            <a:pPr eaLnBrk="1" hangingPunct="1"/>
            <a:r>
              <a:rPr lang="en-US" sz="4000" smtClean="0">
                <a:latin typeface="Lucida Sans Unicode" pitchFamily="34" charset="0"/>
              </a:rPr>
              <a:t>Decal</a:t>
            </a:r>
          </a:p>
          <a:p>
            <a:pPr eaLnBrk="1" hangingPunct="1"/>
            <a:endParaRPr lang="en-US" sz="4000" smtClean="0">
              <a:latin typeface="Lucida Sans Unicode" pitchFamily="34" charset="0"/>
            </a:endParaRPr>
          </a:p>
          <a:p>
            <a:pPr eaLnBrk="1" hangingPunct="1"/>
            <a:r>
              <a:rPr lang="en-US" sz="4000" smtClean="0">
                <a:latin typeface="Lucida Sans Unicode" pitchFamily="34" charset="0"/>
              </a:rPr>
              <a:t>Patch</a:t>
            </a:r>
          </a:p>
          <a:p>
            <a:pPr eaLnBrk="1" hangingPunct="1"/>
            <a:endParaRPr lang="en-US" sz="4000" smtClean="0">
              <a:latin typeface="Lucida Sans Unicode" pitchFamily="34" charset="0"/>
            </a:endParaRPr>
          </a:p>
          <a:p>
            <a:pPr eaLnBrk="1" hangingPunct="1"/>
            <a:r>
              <a:rPr lang="en-US" sz="4000" smtClean="0">
                <a:latin typeface="Lucida Sans Unicode" pitchFamily="34" charset="0"/>
              </a:rPr>
              <a:t>Hat</a:t>
            </a:r>
          </a:p>
        </p:txBody>
      </p:sp>
      <p:sp>
        <p:nvSpPr>
          <p:cNvPr id="146436" name="Slide Number Placeholder 4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CFB1E35-59AE-4CF8-9F11-9C64ED126D2F}" type="slidenum">
              <a:rPr lang="en-US" sz="1000" i="0">
                <a:latin typeface="Times New Roman" pitchFamily="18" charset="0"/>
              </a:rPr>
              <a:pPr algn="r"/>
              <a:t>15</a:t>
            </a:fld>
            <a:endParaRPr lang="en-US" sz="1000" i="0">
              <a:latin typeface="Times New Roman" pitchFamily="18" charset="0"/>
            </a:endParaRPr>
          </a:p>
        </p:txBody>
      </p:sp>
      <p:pic>
        <p:nvPicPr>
          <p:cNvPr id="146437" name="Picture 7" descr="FOS_C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209800"/>
            <a:ext cx="57150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9" name="Rectangle 7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>
                <a:effectLst/>
                <a:latin typeface="Lucida Sans Unicode" pitchFamily="34" charset="0"/>
              </a:rPr>
              <a:t>$240 - Boy Scout Hat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Boy </a:t>
            </a:r>
            <a:r>
              <a:rPr lang="en-US" sz="900" smtClean="0"/>
              <a:t>Scouts</a:t>
            </a:r>
            <a:r>
              <a:rPr lang="en-US" smtClean="0"/>
              <a:t> of America      Capitol Area Council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4E9F8-9111-466F-87AB-C8FA2460C9AE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48483" name="Content Placeholder 6"/>
          <p:cNvSpPr>
            <a:spLocks noGrp="1"/>
          </p:cNvSpPr>
          <p:nvPr>
            <p:ph type="body" idx="4294967295"/>
          </p:nvPr>
        </p:nvSpPr>
        <p:spPr>
          <a:xfrm>
            <a:off x="152400" y="2103438"/>
            <a:ext cx="8229600" cy="4525962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Lucida Sans Unicode" pitchFamily="34" charset="0"/>
              </a:rPr>
              <a:t>Decal</a:t>
            </a:r>
          </a:p>
          <a:p>
            <a:pPr eaLnBrk="1" hangingPunct="1"/>
            <a:endParaRPr lang="en-US" sz="2800" smtClean="0">
              <a:latin typeface="Lucida Sans Unicode" pitchFamily="34" charset="0"/>
            </a:endParaRPr>
          </a:p>
          <a:p>
            <a:pPr eaLnBrk="1" hangingPunct="1"/>
            <a:r>
              <a:rPr lang="en-US" sz="2800" smtClean="0">
                <a:latin typeface="Lucida Sans Unicode" pitchFamily="34" charset="0"/>
              </a:rPr>
              <a:t>Patch</a:t>
            </a:r>
          </a:p>
          <a:p>
            <a:pPr eaLnBrk="1" hangingPunct="1"/>
            <a:endParaRPr lang="en-US" sz="2800" smtClean="0">
              <a:latin typeface="Lucida Sans Unicode" pitchFamily="34" charset="0"/>
            </a:endParaRPr>
          </a:p>
          <a:p>
            <a:pPr eaLnBrk="1" hangingPunct="1"/>
            <a:r>
              <a:rPr lang="en-US" sz="2800" smtClean="0">
                <a:latin typeface="Lucida Sans Unicode" pitchFamily="34" charset="0"/>
              </a:rPr>
              <a:t>Hat</a:t>
            </a:r>
          </a:p>
          <a:p>
            <a:pPr eaLnBrk="1" hangingPunct="1"/>
            <a:endParaRPr lang="en-US" sz="2800" smtClean="0">
              <a:latin typeface="Lucida Sans Unicode" pitchFamily="34" charset="0"/>
            </a:endParaRPr>
          </a:p>
          <a:p>
            <a:pPr eaLnBrk="1" hangingPunct="1"/>
            <a:r>
              <a:rPr lang="en-US" sz="2800" smtClean="0">
                <a:latin typeface="Lucida Sans Unicode" pitchFamily="34" charset="0"/>
              </a:rPr>
              <a:t>Flash Drive (I support Scouting)</a:t>
            </a:r>
          </a:p>
          <a:p>
            <a:pPr eaLnBrk="1" hangingPunct="1"/>
            <a:endParaRPr lang="en-US" smtClean="0">
              <a:latin typeface="Lucida Sans Unicode" pitchFamily="34" charset="0"/>
            </a:endParaRPr>
          </a:p>
        </p:txBody>
      </p:sp>
      <p:sp>
        <p:nvSpPr>
          <p:cNvPr id="148484" name="Slide Number Placeholder 4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A3AE0D3-E449-45BC-B678-13D7D7A03A1B}" type="slidenum">
              <a:rPr lang="en-US" sz="1000" i="0">
                <a:latin typeface="Times New Roman" pitchFamily="18" charset="0"/>
              </a:rPr>
              <a:pPr algn="r"/>
              <a:t>16</a:t>
            </a:fld>
            <a:endParaRPr lang="en-US" sz="1000" i="0">
              <a:latin typeface="Times New Roman" pitchFamily="18" charset="0"/>
            </a:endParaRPr>
          </a:p>
        </p:txBody>
      </p:sp>
      <p:pic>
        <p:nvPicPr>
          <p:cNvPr id="148485" name="Picture 7" descr="FOS_Thumbdri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743200"/>
            <a:ext cx="40386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7" name="Rectangle 7"/>
          <p:cNvSpPr>
            <a:spLocks noGrp="1"/>
          </p:cNvSpPr>
          <p:nvPr>
            <p:ph type="title" idx="4294967295"/>
          </p:nvPr>
        </p:nvSpPr>
        <p:spPr bwMode="auto">
          <a:xfrm>
            <a:off x="152400" y="625475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700" smtClean="0">
                <a:effectLst/>
                <a:latin typeface="Lucida Sans Unicode" pitchFamily="34" charset="0"/>
              </a:rPr>
              <a:t>1$ a Day or $365 per year -</a:t>
            </a:r>
            <a:br>
              <a:rPr lang="en-US" sz="3700" smtClean="0">
                <a:effectLst/>
                <a:latin typeface="Lucida Sans Unicode" pitchFamily="34" charset="0"/>
              </a:rPr>
            </a:br>
            <a:r>
              <a:rPr lang="en-US" sz="3700" smtClean="0">
                <a:effectLst/>
                <a:latin typeface="Lucida Sans Unicode" pitchFamily="34" charset="0"/>
              </a:rPr>
              <a:t>		Flash Drive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Boy </a:t>
            </a:r>
            <a:r>
              <a:rPr lang="en-US" sz="900" smtClean="0"/>
              <a:t>Scouts</a:t>
            </a:r>
            <a:r>
              <a:rPr lang="en-US" smtClean="0"/>
              <a:t> of America      Capitol Area Council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B7EA6-F7FB-4C1B-BF95-05293E7C9F1F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50531" name="Content Placeholder 6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z="2400" smtClean="0">
              <a:latin typeface="Lucida Sans Unicode" pitchFamily="34" charset="0"/>
            </a:endParaRPr>
          </a:p>
          <a:p>
            <a:pPr eaLnBrk="1" hangingPunct="1"/>
            <a:r>
              <a:rPr lang="en-US" sz="2400" smtClean="0">
                <a:latin typeface="Lucida Sans Unicode" pitchFamily="34" charset="0"/>
              </a:rPr>
              <a:t>Decal</a:t>
            </a:r>
          </a:p>
          <a:p>
            <a:pPr eaLnBrk="1" hangingPunct="1"/>
            <a:endParaRPr lang="en-US" sz="2400" smtClean="0">
              <a:latin typeface="Lucida Sans Unicode" pitchFamily="34" charset="0"/>
            </a:endParaRPr>
          </a:p>
          <a:p>
            <a:pPr eaLnBrk="1" hangingPunct="1"/>
            <a:r>
              <a:rPr lang="en-US" sz="2400" smtClean="0">
                <a:latin typeface="Lucida Sans Unicode" pitchFamily="34" charset="0"/>
              </a:rPr>
              <a:t>Patch</a:t>
            </a:r>
          </a:p>
          <a:p>
            <a:pPr eaLnBrk="1" hangingPunct="1"/>
            <a:endParaRPr lang="en-US" sz="2400" smtClean="0">
              <a:latin typeface="Lucida Sans Unicode" pitchFamily="34" charset="0"/>
            </a:endParaRPr>
          </a:p>
          <a:p>
            <a:pPr eaLnBrk="1" hangingPunct="1"/>
            <a:r>
              <a:rPr lang="en-US" sz="2400" smtClean="0">
                <a:latin typeface="Lucida Sans Unicode" pitchFamily="34" charset="0"/>
              </a:rPr>
              <a:t>Hat</a:t>
            </a:r>
          </a:p>
          <a:p>
            <a:pPr eaLnBrk="1" hangingPunct="1"/>
            <a:endParaRPr lang="en-US" sz="2400" smtClean="0">
              <a:latin typeface="Lucida Sans Unicode" pitchFamily="34" charset="0"/>
            </a:endParaRPr>
          </a:p>
          <a:p>
            <a:pPr eaLnBrk="1" hangingPunct="1"/>
            <a:r>
              <a:rPr lang="en-US" sz="2400" smtClean="0">
                <a:latin typeface="Lucida Sans Unicode" pitchFamily="34" charset="0"/>
              </a:rPr>
              <a:t>Flash Drive (I support Scouting)</a:t>
            </a:r>
          </a:p>
          <a:p>
            <a:pPr eaLnBrk="1" hangingPunct="1"/>
            <a:endParaRPr lang="en-US" sz="2400" smtClean="0">
              <a:latin typeface="Lucida Sans Unicode" pitchFamily="34" charset="0"/>
            </a:endParaRPr>
          </a:p>
          <a:p>
            <a:pPr eaLnBrk="1" hangingPunct="1"/>
            <a:r>
              <a:rPr lang="en-US" sz="2400" smtClean="0">
                <a:latin typeface="Lucida Sans Unicode" pitchFamily="34" charset="0"/>
              </a:rPr>
              <a:t>Scout Pen (I support Scouting)</a:t>
            </a:r>
          </a:p>
          <a:p>
            <a:pPr eaLnBrk="1" hangingPunct="1"/>
            <a:endParaRPr lang="en-US" sz="3200" smtClean="0">
              <a:latin typeface="Lucida Sans Unicode" pitchFamily="34" charset="0"/>
            </a:endParaRPr>
          </a:p>
          <a:p>
            <a:pPr eaLnBrk="1" hangingPunct="1"/>
            <a:endParaRPr lang="en-US" sz="3200" smtClean="0">
              <a:latin typeface="Lucida Sans Unicode" pitchFamily="34" charset="0"/>
            </a:endParaRPr>
          </a:p>
          <a:p>
            <a:pPr eaLnBrk="1" hangingPunct="1"/>
            <a:endParaRPr lang="en-US" smtClean="0">
              <a:latin typeface="Lucida Sans Unicode" pitchFamily="34" charset="0"/>
            </a:endParaRPr>
          </a:p>
        </p:txBody>
      </p:sp>
      <p:sp>
        <p:nvSpPr>
          <p:cNvPr id="150532" name="Slide Number Placeholder 4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E39C322-3B15-48EB-8E0D-D4125B780BB6}" type="slidenum">
              <a:rPr lang="en-US" sz="1000" i="0">
                <a:latin typeface="Times New Roman" pitchFamily="18" charset="0"/>
              </a:rPr>
              <a:pPr algn="r"/>
              <a:t>17</a:t>
            </a:fld>
            <a:endParaRPr lang="en-US" sz="1000" i="0">
              <a:latin typeface="Times New Roman" pitchFamily="18" charset="0"/>
            </a:endParaRPr>
          </a:p>
        </p:txBody>
      </p:sp>
      <p:pic>
        <p:nvPicPr>
          <p:cNvPr id="150533" name="Picture 13" descr="FOS_P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828800"/>
            <a:ext cx="51054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5" name="Rectangle 7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>
                <a:effectLst/>
                <a:latin typeface="Lucida Sans Unicode" pitchFamily="34" charset="0"/>
              </a:rPr>
              <a:t>$500 and above - Scout 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Boy </a:t>
            </a:r>
            <a:r>
              <a:rPr lang="en-US" sz="900" smtClean="0"/>
              <a:t>Scouts</a:t>
            </a:r>
            <a:r>
              <a:rPr lang="en-US" smtClean="0"/>
              <a:t> of America      Capitol Area Council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B817F-5BAA-422E-827E-6812FA7A1766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52579" name="Slide Number Placeholder 4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4E81D0D-575B-4B37-98ED-52B445B37E4E}" type="slidenum">
              <a:rPr lang="en-US" sz="1000" i="0">
                <a:latin typeface="Times New Roman" pitchFamily="18" charset="0"/>
              </a:rPr>
              <a:pPr algn="r"/>
              <a:t>18</a:t>
            </a:fld>
            <a:endParaRPr lang="en-US" sz="1000" i="0">
              <a:latin typeface="Times New Roman" pitchFamily="18" charset="0"/>
            </a:endParaRPr>
          </a:p>
        </p:txBody>
      </p:sp>
      <p:pic>
        <p:nvPicPr>
          <p:cNvPr id="152580" name="Picture 6" descr="Pack 46 19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905000"/>
            <a:ext cx="54102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5" name="Rectangle 7"/>
          <p:cNvSpPr>
            <a:spLocks noGrp="1"/>
          </p:cNvSpPr>
          <p:nvPr>
            <p:ph type="title" idx="4294967295"/>
          </p:nvPr>
        </p:nvSpPr>
        <p:spPr bwMode="auto">
          <a:xfrm>
            <a:off x="152400" y="457200"/>
            <a:ext cx="91440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700" smtClean="0">
                <a:effectLst/>
                <a:latin typeface="Lucida Sans Unicode" pitchFamily="34" charset="0"/>
              </a:rPr>
              <a:t>Thank you for supporting Scouting!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Boy </a:t>
            </a:r>
            <a:r>
              <a:rPr lang="en-US" sz="900" smtClean="0"/>
              <a:t>Scouts</a:t>
            </a:r>
            <a:r>
              <a:rPr lang="en-US" smtClean="0"/>
              <a:t> of America      Capitol Area Council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2A0F0-1408-48F5-A0B5-0FAE787C8F34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75106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>
                <a:effectLst/>
                <a:latin typeface="Lucida Sans Unicode" pitchFamily="34" charset="0"/>
              </a:rPr>
              <a:t>Why are you here today?</a:t>
            </a:r>
          </a:p>
        </p:txBody>
      </p:sp>
      <p:sp>
        <p:nvSpPr>
          <p:cNvPr id="819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latin typeface="Lucida Sans Unicode" pitchFamily="34" charset="0"/>
              </a:rPr>
              <a:t> </a:t>
            </a:r>
          </a:p>
        </p:txBody>
      </p:sp>
      <p:pic>
        <p:nvPicPr>
          <p:cNvPr id="8197" name="Picture 6" descr="cub_tiger_scou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76400"/>
            <a:ext cx="29321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5" descr="Zane-Kruemcke-Eagle-C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752600"/>
            <a:ext cx="18462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8" descr="uniform_ventu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1388" y="1219200"/>
            <a:ext cx="300831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Boy </a:t>
            </a:r>
            <a:r>
              <a:rPr lang="en-US" sz="900" smtClean="0"/>
              <a:t>Scouts</a:t>
            </a:r>
            <a:r>
              <a:rPr lang="en-US" smtClean="0"/>
              <a:t> of America      Capitol Area Council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4C33C-1043-4326-8D49-880E59774F6E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-228600" y="1570038"/>
            <a:ext cx="8229600" cy="4525962"/>
          </a:xfrm>
        </p:spPr>
        <p:txBody>
          <a:bodyPr/>
          <a:lstStyle/>
          <a:p>
            <a:pPr lvl="1" indent="-255588" eaLnBrk="1" hangingPunct="1"/>
            <a:r>
              <a:rPr lang="en-US" sz="3000" smtClean="0">
                <a:latin typeface="Lucida Sans Unicode" pitchFamily="34" charset="0"/>
              </a:rPr>
              <a:t>More than 22,000 scouts from throughout Central Texas benefit from this fund raising campaign</a:t>
            </a:r>
          </a:p>
          <a:p>
            <a:pPr eaLnBrk="1" hangingPunct="1">
              <a:lnSpc>
                <a:spcPct val="120000"/>
              </a:lnSpc>
            </a:pPr>
            <a:endParaRPr lang="en-US" sz="2800" smtClean="0">
              <a:latin typeface="Lucida Sans Unicode" pitchFamily="34" charset="0"/>
            </a:endParaRPr>
          </a:p>
        </p:txBody>
      </p:sp>
      <p:pic>
        <p:nvPicPr>
          <p:cNvPr id="10244" name="Picture 5" descr="2010 2nd Shakedown Jambo Weekend 17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819400"/>
            <a:ext cx="3200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0" name="Rectangle 6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>
                <a:effectLst/>
                <a:latin typeface="Lucida Sans Unicode" pitchFamily="34" charset="0"/>
              </a:rPr>
              <a:t>Friends of Scouting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Boy </a:t>
            </a:r>
            <a:r>
              <a:rPr lang="en-US" sz="900" smtClean="0"/>
              <a:t>Scouts</a:t>
            </a:r>
            <a:r>
              <a:rPr lang="en-US" smtClean="0"/>
              <a:t> of America      Capitol Area Council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D6143-A891-45F3-83D6-4B0F9F9B124E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2291" name="Picture 6" descr="bsa_scout_swimm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191000"/>
            <a:ext cx="3124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Content Placeholder 2"/>
          <p:cNvSpPr>
            <a:spLocks noGrp="1"/>
          </p:cNvSpPr>
          <p:nvPr>
            <p:ph idx="4294967295"/>
          </p:nvPr>
        </p:nvSpPr>
        <p:spPr>
          <a:xfrm>
            <a:off x="228600" y="1371600"/>
            <a:ext cx="8229600" cy="4525963"/>
          </a:xfrm>
        </p:spPr>
        <p:txBody>
          <a:bodyPr/>
          <a:lstStyle/>
          <a:p>
            <a:pPr eaLnBrk="1" hangingPunct="1"/>
            <a:endParaRPr lang="en-US" sz="2600" smtClean="0">
              <a:latin typeface="Lucida Sans Unicode" pitchFamily="34" charset="0"/>
            </a:endParaRPr>
          </a:p>
          <a:p>
            <a:pPr eaLnBrk="1" hangingPunct="1"/>
            <a:r>
              <a:rPr lang="en-US" sz="2600" smtClean="0">
                <a:latin typeface="Lucida Sans Unicode" pitchFamily="34" charset="0"/>
              </a:rPr>
              <a:t>The ability for every young person regardless of financial condition, developmental disability, or location the opportunity to belong to Scouting;</a:t>
            </a:r>
            <a:endParaRPr lang="en-US" sz="4400" smtClean="0">
              <a:latin typeface="Lucida Sans Unicode" pitchFamily="34" charset="0"/>
            </a:endParaRPr>
          </a:p>
          <a:p>
            <a:pPr eaLnBrk="1" hangingPunct="1"/>
            <a:endParaRPr lang="en-US" sz="2600" smtClean="0">
              <a:latin typeface="Lucida Sans Unicode" pitchFamily="34" charset="0"/>
            </a:endParaRPr>
          </a:p>
        </p:txBody>
      </p:sp>
      <p:sp>
        <p:nvSpPr>
          <p:cNvPr id="125957" name="Rectangle 5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>
                <a:effectLst/>
                <a:latin typeface="Lucida Sans Unicode" pitchFamily="34" charset="0"/>
              </a:rPr>
              <a:t>Friends of Scouting supports:</a:t>
            </a:r>
          </a:p>
        </p:txBody>
      </p:sp>
      <p:pic>
        <p:nvPicPr>
          <p:cNvPr id="12294" name="Picture 7" descr="bsa_cub_scout_archery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3810000"/>
            <a:ext cx="2028825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1" descr="DSC_059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810000"/>
            <a:ext cx="280987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Boy </a:t>
            </a:r>
            <a:r>
              <a:rPr lang="en-US" sz="900" smtClean="0"/>
              <a:t>Scouts</a:t>
            </a:r>
            <a:r>
              <a:rPr lang="en-US" smtClean="0"/>
              <a:t> of America      Capitol Area Council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7156F-3DE4-47F9-A44F-0F879A7A6F52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152400" y="1447800"/>
            <a:ext cx="85344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smtClean="0">
                <a:latin typeface="Lucida Sans Unicode" pitchFamily="34" charset="0"/>
              </a:rPr>
              <a:t>District and Council Camporees, Cub World events, and Boy Scout and Venturing activities;</a:t>
            </a:r>
          </a:p>
          <a:p>
            <a:pPr eaLnBrk="1" hangingPunct="1"/>
            <a:endParaRPr lang="en-US" sz="2600" smtClean="0">
              <a:latin typeface="Lucida Sans Unicode" pitchFamily="34" charset="0"/>
            </a:endParaRPr>
          </a:p>
          <a:p>
            <a:pPr eaLnBrk="1" hangingPunct="1"/>
            <a:r>
              <a:rPr lang="en-US" sz="2600" smtClean="0">
                <a:latin typeface="Lucida Sans Unicode" pitchFamily="34" charset="0"/>
              </a:rPr>
              <a:t>Permanent Scout Camps</a:t>
            </a:r>
          </a:p>
          <a:p>
            <a:pPr eaLnBrk="1" hangingPunct="1"/>
            <a:endParaRPr lang="en-US" sz="2600" smtClean="0">
              <a:latin typeface="Lucida Sans Unicode" pitchFamily="34" charset="0"/>
            </a:endParaRPr>
          </a:p>
          <a:p>
            <a:pPr eaLnBrk="1" hangingPunct="1"/>
            <a:r>
              <a:rPr lang="en-US" sz="2600" smtClean="0">
                <a:latin typeface="Lucida Sans Unicode" pitchFamily="34" charset="0"/>
              </a:rPr>
              <a:t>The professional staff</a:t>
            </a:r>
          </a:p>
          <a:p>
            <a:pPr eaLnBrk="1" hangingPunct="1"/>
            <a:endParaRPr lang="en-US" sz="2600" smtClean="0">
              <a:latin typeface="Lucida Sans Unicode" pitchFamily="34" charset="0"/>
            </a:endParaRPr>
          </a:p>
          <a:p>
            <a:pPr eaLnBrk="1" hangingPunct="1"/>
            <a:r>
              <a:rPr lang="en-US" sz="2600" smtClean="0">
                <a:latin typeface="Lucida Sans Unicode" pitchFamily="34" charset="0"/>
              </a:rPr>
              <a:t>Volunteer training</a:t>
            </a:r>
          </a:p>
        </p:txBody>
      </p:sp>
      <p:pic>
        <p:nvPicPr>
          <p:cNvPr id="14340" name="Picture 5" descr="2010 2nd Shakedown Jambo Weekend 02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4290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6" name="Rectangle 6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>
                <a:effectLst/>
                <a:latin typeface="Lucida Sans Unicode" pitchFamily="34" charset="0"/>
              </a:rPr>
              <a:t>Friends of Scouting supports:</a:t>
            </a:r>
          </a:p>
        </p:txBody>
      </p:sp>
      <p:pic>
        <p:nvPicPr>
          <p:cNvPr id="14342" name="Picture 7" descr="Lost_pines_scout_reserva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956175"/>
            <a:ext cx="28956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Boy </a:t>
            </a:r>
            <a:r>
              <a:rPr lang="en-US" sz="900" smtClean="0"/>
              <a:t>Scouts</a:t>
            </a:r>
            <a:r>
              <a:rPr lang="en-US" smtClean="0"/>
              <a:t> of America      Capitol Area Council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A8859-4913-4FF3-B37A-C65BB783F18E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6387" name="Content Placeholder 1"/>
          <p:cNvSpPr>
            <a:spLocks noGrp="1"/>
          </p:cNvSpPr>
          <p:nvPr>
            <p:ph type="body" idx="4294967295"/>
          </p:nvPr>
        </p:nvSpPr>
        <p:spPr>
          <a:xfrm>
            <a:off x="-228600" y="990600"/>
            <a:ext cx="8229600" cy="4525963"/>
          </a:xfrm>
        </p:spPr>
        <p:txBody>
          <a:bodyPr/>
          <a:lstStyle/>
          <a:p>
            <a:pPr eaLnBrk="1" hangingPunct="1"/>
            <a:endParaRPr lang="en-US" smtClean="0">
              <a:latin typeface="Lucida Sans Unicode" pitchFamily="34" charset="0"/>
            </a:endParaRPr>
          </a:p>
          <a:p>
            <a:pPr lvl="1" eaLnBrk="1" hangingPunct="1"/>
            <a:r>
              <a:rPr lang="en-US" sz="2400" smtClean="0">
                <a:latin typeface="Lucida Sans Unicode" pitchFamily="34" charset="0"/>
              </a:rPr>
              <a:t>Scouters like </a:t>
            </a:r>
            <a:r>
              <a:rPr lang="en-US" sz="2400" b="1" u="sng" smtClean="0">
                <a:latin typeface="Lucida Sans Unicode" pitchFamily="34" charset="0"/>
              </a:rPr>
              <a:t>you</a:t>
            </a:r>
            <a:r>
              <a:rPr lang="en-US" sz="2400" smtClean="0">
                <a:latin typeface="Lucida Sans Unicode" pitchFamily="34" charset="0"/>
              </a:rPr>
              <a:t> to make the Scouting a success</a:t>
            </a:r>
            <a:endParaRPr lang="en-US" smtClean="0">
              <a:latin typeface="Lucida Sans Unicode" pitchFamily="34" charset="0"/>
            </a:endParaRPr>
          </a:p>
        </p:txBody>
      </p:sp>
      <p:sp>
        <p:nvSpPr>
          <p:cNvPr id="16388" name="Slide Number Placeholder 4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345EA2-D723-4AA6-8A44-373FF22F8C3B}" type="slidenum">
              <a:rPr lang="en-US" sz="1000" i="0">
                <a:latin typeface="Times New Roman" pitchFamily="18" charset="0"/>
              </a:rPr>
              <a:pPr algn="r"/>
              <a:t>6</a:t>
            </a:fld>
            <a:endParaRPr lang="en-US" sz="1000" i="0">
              <a:latin typeface="Times New Roman" pitchFamily="18" charset="0"/>
            </a:endParaRPr>
          </a:p>
        </p:txBody>
      </p:sp>
      <p:sp>
        <p:nvSpPr>
          <p:cNvPr id="132101" name="Rectangle 5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>
                <a:effectLst/>
                <a:latin typeface="Lucida Sans Unicode" pitchFamily="34" charset="0"/>
              </a:rPr>
              <a:t>Friends of Scouting </a:t>
            </a:r>
          </a:p>
        </p:txBody>
      </p:sp>
      <p:pic>
        <p:nvPicPr>
          <p:cNvPr id="16390" name="Picture 6" descr="bsa_scouting_lead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2975" y="1905000"/>
            <a:ext cx="29940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Boy </a:t>
            </a:r>
            <a:r>
              <a:rPr lang="en-US" sz="900" smtClean="0"/>
              <a:t>Scouts</a:t>
            </a:r>
            <a:r>
              <a:rPr lang="en-US" smtClean="0"/>
              <a:t> of America      Capitol Area Council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14781-36C1-4686-A055-F2A55E5F3055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130052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2590800" y="1933575"/>
          <a:ext cx="6488113" cy="4391025"/>
        </p:xfrm>
        <a:graphic>
          <a:graphicData uri="http://schemas.openxmlformats.org/presentationml/2006/ole">
            <p:oleObj spid="_x0000_s130052" name="Worksheet" r:id="rId4" imgW="8601029" imgH="5657850" progId="Excel.Sheet.8">
              <p:embed/>
            </p:oleObj>
          </a:graphicData>
        </a:graphic>
      </p:graphicFrame>
      <p:sp>
        <p:nvSpPr>
          <p:cNvPr id="130055" name="Text Box 6"/>
          <p:cNvSpPr txBox="1">
            <a:spLocks noChangeArrowheads="1"/>
          </p:cNvSpPr>
          <p:nvPr/>
        </p:nvSpPr>
        <p:spPr bwMode="auto">
          <a:xfrm>
            <a:off x="3505200" y="4495800"/>
            <a:ext cx="479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FF"/>
                </a:solidFill>
              </a:rPr>
              <a:t>14%</a:t>
            </a:r>
          </a:p>
        </p:txBody>
      </p:sp>
      <p:sp>
        <p:nvSpPr>
          <p:cNvPr id="130056" name="Text Box 7"/>
          <p:cNvSpPr txBox="1">
            <a:spLocks noChangeArrowheads="1"/>
          </p:cNvSpPr>
          <p:nvPr/>
        </p:nvSpPr>
        <p:spPr bwMode="auto">
          <a:xfrm>
            <a:off x="6934200" y="2984500"/>
            <a:ext cx="479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FF"/>
                </a:solidFill>
              </a:rPr>
              <a:t>26%</a:t>
            </a:r>
          </a:p>
        </p:txBody>
      </p:sp>
      <p:sp>
        <p:nvSpPr>
          <p:cNvPr id="130057" name="Text Box 8"/>
          <p:cNvSpPr txBox="1">
            <a:spLocks noChangeArrowheads="1"/>
          </p:cNvSpPr>
          <p:nvPr/>
        </p:nvSpPr>
        <p:spPr bwMode="auto">
          <a:xfrm>
            <a:off x="7521575" y="4495800"/>
            <a:ext cx="479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FF"/>
                </a:solidFill>
              </a:rPr>
              <a:t>13%</a:t>
            </a:r>
          </a:p>
        </p:txBody>
      </p:sp>
      <p:sp>
        <p:nvSpPr>
          <p:cNvPr id="130058" name="Text Box 9"/>
          <p:cNvSpPr txBox="1">
            <a:spLocks noChangeArrowheads="1"/>
          </p:cNvSpPr>
          <p:nvPr/>
        </p:nvSpPr>
        <p:spPr bwMode="auto">
          <a:xfrm>
            <a:off x="5641975" y="5054600"/>
            <a:ext cx="479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FFFF"/>
                </a:solidFill>
              </a:rPr>
              <a:t>14%</a:t>
            </a:r>
          </a:p>
        </p:txBody>
      </p:sp>
      <p:sp>
        <p:nvSpPr>
          <p:cNvPr id="2" name="Rectangle 10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>
                <a:effectLst/>
                <a:latin typeface="Lucida Sans Unicode" pitchFamily="34" charset="0"/>
              </a:rPr>
              <a:t>Capitol Area Council Income</a:t>
            </a:r>
          </a:p>
        </p:txBody>
      </p:sp>
      <p:pic>
        <p:nvPicPr>
          <p:cNvPr id="3" name="Rectangle 10"/>
          <p:cNvPicPr>
            <a:picLocks noGrp="1" noChangeArrowheads="1"/>
          </p:cNvPicPr>
          <p:nvPr>
            <p:ph type="title" idx="4294967295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85725" y="268288"/>
            <a:ext cx="8474075" cy="1158875"/>
          </a:xfrm>
        </p:spPr>
      </p:pic>
      <p:sp>
        <p:nvSpPr>
          <p:cNvPr id="130060" name="Rectangle 11"/>
          <p:cNvSpPr>
            <a:spLocks noGrp="1"/>
          </p:cNvSpPr>
          <p:nvPr>
            <p:ph type="body" idx="4294967295"/>
          </p:nvPr>
        </p:nvSpPr>
        <p:spPr>
          <a:xfrm>
            <a:off x="76200" y="1112838"/>
            <a:ext cx="8534400" cy="4525962"/>
          </a:xfrm>
        </p:spPr>
        <p:txBody>
          <a:bodyPr/>
          <a:lstStyle/>
          <a:p>
            <a:pPr marL="0" indent="0"/>
            <a:r>
              <a:rPr lang="en-US" sz="2300" smtClean="0">
                <a:latin typeface="Lucida Sans Unicode" pitchFamily="34" charset="0"/>
              </a:rPr>
              <a:t>Most people do not realize that the local Council does not receive any portion of annual membership dues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Boy </a:t>
            </a:r>
            <a:r>
              <a:rPr lang="en-US" sz="900" smtClean="0"/>
              <a:t>Scouts</a:t>
            </a:r>
            <a:r>
              <a:rPr lang="en-US" smtClean="0"/>
              <a:t> of America      Capitol Area Council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14AAF-D368-4D6D-8286-C675CE1EA7CE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32099" name="Content Placeholder 1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b="1" smtClean="0">
              <a:solidFill>
                <a:srgbClr val="FF0000"/>
              </a:solidFill>
              <a:latin typeface="Lucida Sans Unicode" pitchFamily="34" charset="0"/>
            </a:endParaRPr>
          </a:p>
          <a:p>
            <a:pPr eaLnBrk="1" hangingPunct="1"/>
            <a:endParaRPr lang="en-US" b="1" smtClean="0">
              <a:solidFill>
                <a:srgbClr val="FF0000"/>
              </a:solidFill>
              <a:latin typeface="Lucida Sans Unicode" pitchFamily="34" charset="0"/>
            </a:endParaRPr>
          </a:p>
          <a:p>
            <a:pPr lvl="1" eaLnBrk="1" hangingPunct="1"/>
            <a:r>
              <a:rPr lang="en-US" sz="2400" smtClean="0">
                <a:latin typeface="Lucida Sans Unicode" pitchFamily="34" charset="0"/>
              </a:rPr>
              <a:t>Overall Armadillo District FOS Goal - $185,000</a:t>
            </a:r>
          </a:p>
          <a:p>
            <a:pPr lvl="2" eaLnBrk="1" hangingPunct="1"/>
            <a:endParaRPr lang="en-US" sz="2400" smtClean="0">
              <a:latin typeface="Lucida Sans Unicode" pitchFamily="34" charset="0"/>
            </a:endParaRPr>
          </a:p>
          <a:p>
            <a:pPr lvl="2" eaLnBrk="1" hangingPunct="1"/>
            <a:r>
              <a:rPr lang="en-US" sz="2400" smtClean="0">
                <a:latin typeface="Lucida Sans Unicode" pitchFamily="34" charset="0"/>
              </a:rPr>
              <a:t>Family FOS Goal - $110,000</a:t>
            </a:r>
          </a:p>
          <a:p>
            <a:pPr lvl="3" eaLnBrk="1" hangingPunct="1"/>
            <a:r>
              <a:rPr lang="en-US" sz="2000" smtClean="0">
                <a:latin typeface="Lucida Sans Unicode" pitchFamily="34" charset="0"/>
              </a:rPr>
              <a:t>This is the portion that come from Units</a:t>
            </a:r>
          </a:p>
          <a:p>
            <a:pPr lvl="2" eaLnBrk="1" hangingPunct="1"/>
            <a:endParaRPr lang="en-US" sz="2400" smtClean="0">
              <a:latin typeface="Lucida Sans Unicode" pitchFamily="34" charset="0"/>
            </a:endParaRPr>
          </a:p>
          <a:p>
            <a:pPr lvl="2" eaLnBrk="1" hangingPunct="1"/>
            <a:r>
              <a:rPr lang="en-US" sz="2400" smtClean="0">
                <a:latin typeface="Lucida Sans Unicode" pitchFamily="34" charset="0"/>
              </a:rPr>
              <a:t>How goals are set</a:t>
            </a:r>
          </a:p>
          <a:p>
            <a:pPr lvl="3" eaLnBrk="1" hangingPunct="1"/>
            <a:r>
              <a:rPr lang="en-US" sz="2400" smtClean="0">
                <a:latin typeface="Lucida Sans Unicode" pitchFamily="34" charset="0"/>
              </a:rPr>
              <a:t>Monetary Goals - $250 per person</a:t>
            </a:r>
          </a:p>
          <a:p>
            <a:pPr lvl="3" eaLnBrk="1" hangingPunct="1"/>
            <a:r>
              <a:rPr lang="en-US" sz="2400" smtClean="0">
                <a:latin typeface="Lucida Sans Unicode" pitchFamily="34" charset="0"/>
              </a:rPr>
              <a:t>Participation Goals - 75%</a:t>
            </a:r>
          </a:p>
          <a:p>
            <a:pPr lvl="2" eaLnBrk="1" hangingPunct="1"/>
            <a:endParaRPr lang="en-US" smtClean="0">
              <a:latin typeface="Lucida Sans Unicode" pitchFamily="34" charset="0"/>
            </a:endParaRPr>
          </a:p>
        </p:txBody>
      </p:sp>
      <p:sp>
        <p:nvSpPr>
          <p:cNvPr id="132100" name="Slide Number Placeholder 4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E0B83E8-AF07-4273-951D-56A35617AD57}" type="slidenum">
              <a:rPr lang="en-US" sz="1000" i="0">
                <a:latin typeface="Times New Roman" pitchFamily="18" charset="0"/>
              </a:rPr>
              <a:pPr algn="r"/>
              <a:t>8</a:t>
            </a:fld>
            <a:endParaRPr lang="en-US" sz="1000" i="0">
              <a:latin typeface="Times New Roman" pitchFamily="18" charset="0"/>
            </a:endParaRPr>
          </a:p>
        </p:txBody>
      </p:sp>
      <p:sp>
        <p:nvSpPr>
          <p:cNvPr id="134149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152400" y="274638"/>
            <a:ext cx="8991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700" smtClean="0">
                <a:effectLst/>
                <a:latin typeface="Lucida Sans Unicode" pitchFamily="34" charset="0"/>
              </a:rPr>
              <a:t>Friends of Scouting Campaign 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Boy </a:t>
            </a:r>
            <a:r>
              <a:rPr lang="en-US" sz="900" smtClean="0"/>
              <a:t>Scouts</a:t>
            </a:r>
            <a:r>
              <a:rPr lang="en-US" smtClean="0"/>
              <a:t> of America      Capitol Area Council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DB6FC-D1F1-4B17-8B8D-C74C7D1773D6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34147" name="Rectangle 6"/>
          <p:cNvSpPr>
            <a:spLocks noGrp="1"/>
          </p:cNvSpPr>
          <p:nvPr>
            <p:ph type="body" idx="4294967295"/>
          </p:nvPr>
        </p:nvSpPr>
        <p:spPr>
          <a:xfrm>
            <a:off x="304800" y="1447800"/>
            <a:ext cx="8839200" cy="4876800"/>
          </a:xfrm>
        </p:spPr>
        <p:txBody>
          <a:bodyPr/>
          <a:lstStyle/>
          <a:p>
            <a:pPr>
              <a:spcBef>
                <a:spcPct val="45000"/>
              </a:spcBef>
            </a:pPr>
            <a:r>
              <a:rPr lang="en-US" b="1" smtClean="0">
                <a:latin typeface="Lucida Sans Unicode" pitchFamily="34" charset="0"/>
              </a:rPr>
              <a:t>You can give us a check today</a:t>
            </a:r>
          </a:p>
          <a:p>
            <a:pPr lvl="1">
              <a:spcBef>
                <a:spcPct val="45000"/>
              </a:spcBef>
            </a:pPr>
            <a:r>
              <a:rPr lang="en-US" i="1" smtClean="0">
                <a:latin typeface="Lucida Sans Unicode" pitchFamily="34" charset="0"/>
              </a:rPr>
              <a:t>Made out to “BSA Capitol Area Council FoS”</a:t>
            </a:r>
          </a:p>
          <a:p>
            <a:pPr>
              <a:spcBef>
                <a:spcPct val="45000"/>
              </a:spcBef>
            </a:pPr>
            <a:r>
              <a:rPr lang="en-US" b="1" smtClean="0">
                <a:latin typeface="Lucida Sans Unicode" pitchFamily="34" charset="0"/>
              </a:rPr>
              <a:t>You can give a pledge card today and pay later</a:t>
            </a:r>
          </a:p>
          <a:p>
            <a:pPr>
              <a:spcBef>
                <a:spcPct val="45000"/>
              </a:spcBef>
            </a:pPr>
            <a:r>
              <a:rPr lang="en-US" b="1" smtClean="0">
                <a:latin typeface="Lucida Sans Unicode" pitchFamily="34" charset="0"/>
              </a:rPr>
              <a:t>You can make a contribution online</a:t>
            </a:r>
          </a:p>
          <a:p>
            <a:pPr lvl="1">
              <a:spcBef>
                <a:spcPct val="45000"/>
              </a:spcBef>
            </a:pPr>
            <a:r>
              <a:rPr lang="en-US" i="1" smtClean="0">
                <a:latin typeface="Lucida Sans Unicode" pitchFamily="34" charset="0"/>
              </a:rPr>
              <a:t>https://www.bsacac.org/online_donation.php</a:t>
            </a:r>
          </a:p>
          <a:p>
            <a:pPr>
              <a:spcBef>
                <a:spcPct val="45000"/>
              </a:spcBef>
            </a:pPr>
            <a:r>
              <a:rPr lang="en-US" b="1" smtClean="0">
                <a:latin typeface="Lucida Sans Unicode" pitchFamily="34" charset="0"/>
              </a:rPr>
              <a:t>You may be able to donate from work</a:t>
            </a:r>
          </a:p>
          <a:p>
            <a:pPr lvl="1">
              <a:spcBef>
                <a:spcPct val="45000"/>
              </a:spcBef>
            </a:pPr>
            <a:r>
              <a:rPr lang="en-US" i="1" smtClean="0">
                <a:latin typeface="Lucida Sans Unicode" pitchFamily="34" charset="0"/>
              </a:rPr>
              <a:t>IBM and others companies allow direct donations to BSA</a:t>
            </a:r>
          </a:p>
          <a:p>
            <a:pPr lvl="1">
              <a:spcBef>
                <a:spcPct val="45000"/>
              </a:spcBef>
            </a:pPr>
            <a:r>
              <a:rPr lang="en-US" i="1" smtClean="0">
                <a:latin typeface="Lucida Sans Unicode" pitchFamily="34" charset="0"/>
              </a:rPr>
              <a:t>Be sure to select the option that allows the company to notify BSA of your identity</a:t>
            </a:r>
          </a:p>
          <a:p>
            <a:pPr>
              <a:spcBef>
                <a:spcPct val="45000"/>
              </a:spcBef>
            </a:pPr>
            <a:endParaRPr lang="en-US" i="1" smtClean="0">
              <a:latin typeface="Lucida Sans Unicode" pitchFamily="34" charset="0"/>
            </a:endParaRPr>
          </a:p>
        </p:txBody>
      </p:sp>
      <p:sp>
        <p:nvSpPr>
          <p:cNvPr id="134148" name="Slide Number Placeholder 4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792100-D3A8-4D35-BF0B-5389DCB41C53}" type="slidenum">
              <a:rPr lang="en-US" sz="1000" i="0">
                <a:latin typeface="Times New Roman" pitchFamily="18" charset="0"/>
              </a:rPr>
              <a:pPr algn="r"/>
              <a:t>9</a:t>
            </a:fld>
            <a:endParaRPr lang="en-US" sz="1000" i="0">
              <a:latin typeface="Times New Roman" pitchFamily="18" charset="0"/>
            </a:endParaRPr>
          </a:p>
        </p:txBody>
      </p:sp>
      <p:sp>
        <p:nvSpPr>
          <p:cNvPr id="136199" name="Rectangle 7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>
                <a:effectLst/>
                <a:latin typeface="Lucida Sans Unicode" pitchFamily="34" charset="0"/>
              </a:rPr>
              <a:t>How can I give?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2482</TotalTime>
  <Words>524</Words>
  <Application>Microsoft Office PowerPoint</Application>
  <PresentationFormat>On-screen Show (4:3)</PresentationFormat>
  <Paragraphs>154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 Black</vt:lpstr>
      <vt:lpstr>Arial</vt:lpstr>
      <vt:lpstr>Wingdings 3</vt:lpstr>
      <vt:lpstr>Verdana</vt:lpstr>
      <vt:lpstr>Wingdings 2</vt:lpstr>
      <vt:lpstr>Times New Roman</vt:lpstr>
      <vt:lpstr>Lucida Sans Unicode</vt:lpstr>
      <vt:lpstr>굴림</vt:lpstr>
      <vt:lpstr>Concourse</vt:lpstr>
      <vt:lpstr>Concourse</vt:lpstr>
      <vt:lpstr>Concourse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DRC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 2011 Training</dc:title>
  <dc:creator>Carole Reed</dc:creator>
  <dc:description>Modified by Jay Kruemcke 1/22/11</dc:description>
  <cp:lastModifiedBy>Jay Piersall</cp:lastModifiedBy>
  <cp:revision>227</cp:revision>
  <cp:lastPrinted>1601-01-01T00:00:00Z</cp:lastPrinted>
  <dcterms:created xsi:type="dcterms:W3CDTF">2004-08-30T20:27:33Z</dcterms:created>
  <dcterms:modified xsi:type="dcterms:W3CDTF">2011-02-26T20:14:51Z</dcterms:modified>
</cp:coreProperties>
</file>